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63300"/>
    <a:srgbClr val="05BEFF"/>
    <a:srgbClr val="CCCC00"/>
    <a:srgbClr val="CD3FBC"/>
    <a:srgbClr val="ED7B09"/>
    <a:srgbClr val="8F45C7"/>
    <a:srgbClr val="00CC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13/6/2024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568952" cy="2160240"/>
          </a:xfrm>
        </p:spPr>
        <p:txBody>
          <a:bodyPr>
            <a:noAutofit/>
          </a:bodyPr>
          <a:lstStyle/>
          <a:p>
            <a:pPr algn="ctr"/>
            <a:r>
              <a:rPr lang="el-GR" sz="4800" b="1" dirty="0" smtClean="0"/>
              <a:t>Ο ΙΩΑΝΝΗΣ ΚΑΠΟΔΙΣΤΡΙΑΣ ΚΑΙ ΤΟ ΕΡΓΟ ΤΟΥ</a:t>
            </a:r>
            <a:endParaRPr lang="el-GR" sz="4800" b="1" dirty="0"/>
          </a:p>
        </p:txBody>
      </p:sp>
      <p:pic>
        <p:nvPicPr>
          <p:cNvPr id="4" name="3 - Εικόνα" descr="ΚΑΠΟΔΙΣΤΡΙΑΣ.PNG"/>
          <p:cNvPicPr>
            <a:picLocks noChangeAspect="1"/>
          </p:cNvPicPr>
          <p:nvPr/>
        </p:nvPicPr>
        <p:blipFill>
          <a:blip r:embed="rId2" cstate="print"/>
          <a:srcRect l="5712" t="3000" r="8608" b="13013"/>
          <a:stretch>
            <a:fillRect/>
          </a:stretch>
        </p:blipFill>
        <p:spPr>
          <a:xfrm>
            <a:off x="323528" y="2825552"/>
            <a:ext cx="3240360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52735"/>
          </a:xfrm>
        </p:spPr>
        <p:txBody>
          <a:bodyPr>
            <a:noAutofit/>
          </a:bodyPr>
          <a:lstStyle/>
          <a:p>
            <a:pPr algn="ctr"/>
            <a:r>
              <a:rPr lang="el-GR" sz="5000" b="1" dirty="0" smtClean="0"/>
              <a:t>ΜΕ ΤΙ ΘΑ ΑΣΧΟΛΗΘΟΥΜΕ:</a:t>
            </a:r>
            <a:endParaRPr lang="el-GR" sz="5000" b="1" dirty="0"/>
          </a:p>
        </p:txBody>
      </p:sp>
      <p:sp>
        <p:nvSpPr>
          <p:cNvPr id="7" name="6 - Υπότιτλος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8964488" cy="5157192"/>
          </a:xfrm>
        </p:spPr>
        <p:txBody>
          <a:bodyPr>
            <a:normAutofit/>
          </a:bodyPr>
          <a:lstStyle/>
          <a:p>
            <a:pPr algn="l">
              <a:spcAft>
                <a:spcPts val="1000"/>
              </a:spcAft>
              <a:buFont typeface="Arial" pitchFamily="34" charset="0"/>
              <a:buChar char="•"/>
            </a:pPr>
            <a:r>
              <a:rPr lang="el-GR" sz="3200" b="1" dirty="0" smtClean="0">
                <a:solidFill>
                  <a:srgbClr val="ED7B09"/>
                </a:solidFill>
              </a:rPr>
              <a:t>Θα γνωρίσουμε τον Ιωάννη Καποδίστρια και το έργο του.</a:t>
            </a:r>
          </a:p>
          <a:p>
            <a:pPr algn="l">
              <a:spcAft>
                <a:spcPts val="1000"/>
              </a:spcAft>
              <a:buFont typeface="Arial" pitchFamily="34" charset="0"/>
              <a:buChar char="•"/>
            </a:pPr>
            <a:r>
              <a:rPr lang="el-GR" sz="3200" b="1" dirty="0" smtClean="0">
                <a:solidFill>
                  <a:srgbClr val="ED7B09"/>
                </a:solidFill>
              </a:rPr>
              <a:t>Θα διαπιστώσουμε πώς οι διπλωματικές του ικανότητες συνέβαλαν στην ανάπτυξη του νέου ελληνικού κράτους.</a:t>
            </a:r>
          </a:p>
          <a:p>
            <a:pPr algn="l">
              <a:spcAft>
                <a:spcPts val="1000"/>
              </a:spcAft>
              <a:buFont typeface="Arial" pitchFamily="34" charset="0"/>
              <a:buChar char="•"/>
            </a:pPr>
            <a:r>
              <a:rPr lang="el-GR" sz="3200" b="1" dirty="0" smtClean="0">
                <a:solidFill>
                  <a:srgbClr val="ED7B09"/>
                </a:solidFill>
              </a:rPr>
              <a:t>Θα διαπιστώσουμε τη σημασία  της μάχης στην Πέτρα της Βοιωτίας. </a:t>
            </a:r>
          </a:p>
          <a:p>
            <a:pPr algn="l">
              <a:spcAft>
                <a:spcPts val="1000"/>
              </a:spcAft>
              <a:buFont typeface="Arial" pitchFamily="34" charset="0"/>
              <a:buChar char="•"/>
            </a:pPr>
            <a:r>
              <a:rPr lang="el-GR" sz="3200" b="1" dirty="0" smtClean="0">
                <a:solidFill>
                  <a:srgbClr val="ED7B09"/>
                </a:solidFill>
              </a:rPr>
              <a:t>Θα παρουσιάσουμε στους συμμαθητές μας σημαντικά γεγονότα από την ιστορία μας.  </a:t>
            </a:r>
            <a:endParaRPr lang="el-GR" sz="3200" b="1" dirty="0">
              <a:solidFill>
                <a:srgbClr val="ED7B09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308</TotalTime>
  <Words>60</Words>
  <Application>Microsoft Office PowerPoint</Application>
  <PresentationFormat>Προβολή στην οθόνη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Ροή</vt:lpstr>
      <vt:lpstr>Ο ΙΩΑΝΝΗΣ ΚΑΠΟΔΙΣΤΡΙΑΣ ΚΑΙ ΤΟ ΕΡΓΟ ΤΟΥ</vt:lpstr>
      <vt:lpstr>ΜΕ ΤΙ ΘΑ ΑΣΧΟΛΗΘΟΥΜΕ: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ΙΩΑΝΝΗΣ ΚΑΠΟΔΙΣΤΡΙΑΣ ΚΑΙ ΤΟ ΕΡΓΟ ΤΟΥ</dc:title>
  <dc:creator>USER</dc:creator>
  <cp:lastModifiedBy>USER</cp:lastModifiedBy>
  <cp:revision>63</cp:revision>
  <dcterms:created xsi:type="dcterms:W3CDTF">2024-02-25T08:30:47Z</dcterms:created>
  <dcterms:modified xsi:type="dcterms:W3CDTF">2024-06-13T15:52:55Z</dcterms:modified>
</cp:coreProperties>
</file>